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1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3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57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E2CE30-7B02-4EB1-A963-DF11D28645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DE1D227-DCAA-4610-AEAF-7185B471E1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CD6DE4-1248-4AEB-A314-56E10AC12D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A62DE-6CAF-4F99-A203-04BE2F185BA1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86F932-F332-4F66-B44D-3D8BCECE7C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8A13F5-562E-4FA3-8A68-BBFB5EF0D9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09DD9-1034-4BB0-A1DB-38FA5233B8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7045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BED815-A403-4ECB-A2CF-35CD571DD0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04AA72-49D2-434B-A644-D753EE4506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44A82E-EA42-4907-8F3F-D1F54E27A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A62DE-6CAF-4F99-A203-04BE2F185BA1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71DD56-73A8-4D15-822F-2389FCD558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808D37-577A-499C-982F-47B352FC6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09DD9-1034-4BB0-A1DB-38FA5233B8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827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EC6E359-D310-4042-872C-E0F5DB4371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CCED4B-D42B-47DC-B805-D970FD7CCA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627231-4C8C-4E99-A6D2-982AB7B842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A62DE-6CAF-4F99-A203-04BE2F185BA1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6EB5D7-2A04-4BBC-A4E1-343A7F6CBC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1630FF-070A-49B6-B7A4-ED0D8CB1F7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09DD9-1034-4BB0-A1DB-38FA5233B8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9035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60E8D4-EE7B-408D-BA0D-7A04B237E8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7FDF3C-8211-40A7-ABAE-F2D20ED99C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D4F2E6-308E-4A07-9669-AE20375FB2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A62DE-6CAF-4F99-A203-04BE2F185BA1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9B0872-7D28-477D-86A1-6D72AD6A0C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BEF55B-4F9C-4971-8207-5B6C1BF4E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09DD9-1034-4BB0-A1DB-38FA5233B8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580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C140D5-99CD-4282-A719-356E14A2C3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754211-A3CF-4DF6-82A8-208A5AD742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350F11-8EB6-4B39-AD29-D32632A0A8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A62DE-6CAF-4F99-A203-04BE2F185BA1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8B537A-39A8-453C-9BD3-1BA7798195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F1C97D-4968-4499-AB87-90137909F6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09DD9-1034-4BB0-A1DB-38FA5233B8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2786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5A6547-F298-4F1A-8447-C288F38295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230C7D-FD4B-4C99-9721-61E3500261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0E663E-D653-4BC6-AA64-81BC379F51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B36D64-ED28-413A-B092-E6C0EB9815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A62DE-6CAF-4F99-A203-04BE2F185BA1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F7EDC1-C88C-4DC2-8831-0AFDD5118E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065250-24B9-45B2-9807-DE67E4C3F0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09DD9-1034-4BB0-A1DB-38FA5233B8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362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3998B6-298D-46E1-A905-AB5BE3FCDC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CFC3BF-A366-41E1-88B3-FC22716DEC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3C3AA9-52B2-40C6-956A-1FB47546B1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3AC0566-125C-44EC-B54D-F4793B14B5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B205565-DDB7-49F8-B308-35747EA4C4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FB31BF9-9C20-4467-A081-CAFBE2BC92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A62DE-6CAF-4F99-A203-04BE2F185BA1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AA6D46F-D13F-4871-A6B1-3A539993CE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A8C442D-5A59-436A-BA21-362F146429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09DD9-1034-4BB0-A1DB-38FA5233B8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7308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D40225-0021-4506-B37F-A1E98664AA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4F4DB54-9B05-439E-B631-A747F34941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A62DE-6CAF-4F99-A203-04BE2F185BA1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E22E099-A449-4DCC-B577-DA461E526D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9A3E816-4E8F-4AE7-886C-EBD4924043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09DD9-1034-4BB0-A1DB-38FA5233B8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4301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707A79E-2AD5-4DF9-8DB4-790AC13D7B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A62DE-6CAF-4F99-A203-04BE2F185BA1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78310F0-01E4-42C0-A161-7865D6330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F95E14-F5DA-4532-9D17-020CC9F454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09DD9-1034-4BB0-A1DB-38FA5233B8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719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1CF599-58F7-4B0E-B663-8A1B95783B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847124-1AB5-4E47-933A-9C82A81441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88845A-0968-467B-B7EA-85C3D95ECF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DCF96A-3879-4243-84D1-D778CDC384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A62DE-6CAF-4F99-A203-04BE2F185BA1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9FA35E-5A02-47C0-9694-8F45D6BF31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429664-A844-458E-9D2F-DD68AA63F4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09DD9-1034-4BB0-A1DB-38FA5233B8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20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DB1BAB-39C0-423C-8BCA-1E422FFAC1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D9EBB0A-21B4-4FA0-AFA3-C890A70EEC3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B11A96B-06D8-406A-A04E-6C3A30F516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D2AB5A-CFF0-4736-8001-C94D90AB80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A62DE-6CAF-4F99-A203-04BE2F185BA1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60EE1A-116F-4B6A-B883-546CC70CFF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EA3F65-129F-421D-A0BF-B83AC59F3B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09DD9-1034-4BB0-A1DB-38FA5233B8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8825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0E5B20A-19E2-4E1E-9065-B51BCA139F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E72354-1AA9-4505-B2BA-E26547DCA7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46C51A-9601-4B92-9127-5DD6933C26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CA62DE-6CAF-4F99-A203-04BE2F185BA1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171B8F-55A3-4077-ADC4-7E95FAF700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9A2276-7153-45B2-AD72-A8BCCF4DD7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B09DD9-1034-4BB0-A1DB-38FA5233B8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312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B26D36-590F-4EA6-A994-7D9DBA6E571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Network Options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8BC07FF-AADA-4894-9868-79185D33D3D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0005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9C13DC-D2CC-42BB-A487-2EE01F8AD7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Ubiquiti: Unifi Dream Machine ($300)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9D5500-1BCA-419D-9664-A614B7D0D74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Pros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77D9E4-19C1-49F2-8EE6-1CDF244D2B0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Provides all needed protection (and more)</a:t>
            </a:r>
          </a:p>
          <a:p>
            <a:r>
              <a:rPr lang="en-US" dirty="0"/>
              <a:t>Wi-Fi built in</a:t>
            </a:r>
          </a:p>
          <a:p>
            <a:r>
              <a:rPr lang="en-US" dirty="0"/>
              <a:t>Has a dashboard (and an app)</a:t>
            </a:r>
          </a:p>
          <a:p>
            <a:r>
              <a:rPr lang="en-US" dirty="0"/>
              <a:t>Many “smart home” accessories available.</a:t>
            </a:r>
          </a:p>
          <a:p>
            <a:r>
              <a:rPr lang="en-US" dirty="0"/>
              <a:t>Other nice little features</a:t>
            </a:r>
          </a:p>
          <a:p>
            <a:r>
              <a:rPr lang="en-US" dirty="0"/>
              <a:t>All-In-One solution.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8091F01-2F84-4F0F-8623-CEC4C1F139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Cons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FB45659-6FA1-46F2-963B-1C2B9D234FD7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Price</a:t>
            </a:r>
          </a:p>
        </p:txBody>
      </p:sp>
    </p:spTree>
    <p:extLst>
      <p:ext uri="{BB962C8B-B14F-4D97-AF65-F5344CB8AC3E}">
        <p14:creationId xmlns:p14="http://schemas.microsoft.com/office/powerpoint/2010/main" val="10042993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93B360-7118-42B0-9BC2-B304BA1AFB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Regular router w/ WAP (~$100-$200)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24EC44-8A2D-4751-A940-5B8E30E02EB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Pros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86682B5-9753-45E2-A6A6-9B3942B277E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Provides all needed protection</a:t>
            </a:r>
          </a:p>
          <a:p>
            <a:r>
              <a:rPr lang="en-US" dirty="0"/>
              <a:t>Wi-Fi built in</a:t>
            </a:r>
          </a:p>
          <a:p>
            <a:r>
              <a:rPr lang="en-US" dirty="0"/>
              <a:t>Has a Dashboard</a:t>
            </a:r>
          </a:p>
          <a:p>
            <a:r>
              <a:rPr lang="en-US" dirty="0"/>
              <a:t>All-In-One solution.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B7DBC28-1BE7-45FF-969D-E1FD2A7AF90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Cons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DFCE1BB-A05E-451E-8CC9-85FA77EE696B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/>
              <a:t>Dashboard probably wont have the same level of control</a:t>
            </a:r>
          </a:p>
          <a:p>
            <a:r>
              <a:rPr lang="en-US" dirty="0"/>
              <a:t>No App</a:t>
            </a:r>
          </a:p>
        </p:txBody>
      </p:sp>
    </p:spTree>
    <p:extLst>
      <p:ext uri="{BB962C8B-B14F-4D97-AF65-F5344CB8AC3E}">
        <p14:creationId xmlns:p14="http://schemas.microsoft.com/office/powerpoint/2010/main" val="34419264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1D43E5-6AE6-46C3-8941-2B6B653F8C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OPNsense</a:t>
            </a:r>
            <a:r>
              <a:rPr lang="en-US" dirty="0"/>
              <a:t> machine + WAP (~$150)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00BAFB-5B6C-4B24-B4E1-3BDA3A4349A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Pros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86E283-0FBB-441E-A703-C669B33422B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Provides all needed protection (and more)</a:t>
            </a:r>
          </a:p>
          <a:p>
            <a:r>
              <a:rPr lang="en-US" dirty="0"/>
              <a:t>Has a (powerful) dashboard</a:t>
            </a:r>
          </a:p>
          <a:p>
            <a:r>
              <a:rPr lang="en-US" dirty="0"/>
              <a:t>2-piece solution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2AEFAB4-E067-4FC8-B818-41CFBDF8CAC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Cons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10C3EDA-97A8-45AD-B4E2-F71DC32F08A6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/>
              <a:t>No app</a:t>
            </a:r>
          </a:p>
          <a:p>
            <a:r>
              <a:rPr lang="en-US" dirty="0"/>
              <a:t>Dashboard has a learning curve</a:t>
            </a:r>
          </a:p>
        </p:txBody>
      </p:sp>
    </p:spTree>
    <p:extLst>
      <p:ext uri="{BB962C8B-B14F-4D97-AF65-F5344CB8AC3E}">
        <p14:creationId xmlns:p14="http://schemas.microsoft.com/office/powerpoint/2010/main" val="30976951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B58A73-BCCB-458D-B79E-3D15958274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OPNsense</a:t>
            </a:r>
            <a:r>
              <a:rPr lang="en-US" dirty="0"/>
              <a:t> on my server + WAP (~$100)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46E0FE-C169-4B20-8BCF-B3865895490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Pros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2A6ED0-AA49-43E5-B98E-6FE80C14BC1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Provides all needed protection (and more)</a:t>
            </a:r>
          </a:p>
          <a:p>
            <a:r>
              <a:rPr lang="en-US" dirty="0"/>
              <a:t>Has a (powerful) dashboard</a:t>
            </a:r>
          </a:p>
          <a:p>
            <a:r>
              <a:rPr lang="en-US" dirty="0"/>
              <a:t>2-piece solution</a:t>
            </a:r>
          </a:p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508BACA-BCD0-4721-8E93-BFC90351FB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Cons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11D5DD0-4452-47B4-B1DD-EEF13FB34635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/>
              <a:t>No app</a:t>
            </a:r>
          </a:p>
          <a:p>
            <a:r>
              <a:rPr lang="en-US" dirty="0"/>
              <a:t>Dashboard has a learning curve</a:t>
            </a:r>
          </a:p>
          <a:p>
            <a:r>
              <a:rPr lang="en-US" dirty="0"/>
              <a:t>Internet is tied to my server</a:t>
            </a:r>
          </a:p>
        </p:txBody>
      </p:sp>
    </p:spTree>
    <p:extLst>
      <p:ext uri="{BB962C8B-B14F-4D97-AF65-F5344CB8AC3E}">
        <p14:creationId xmlns:p14="http://schemas.microsoft.com/office/powerpoint/2010/main" val="37297610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155</Words>
  <Application>Microsoft Office PowerPoint</Application>
  <PresentationFormat>Widescreen</PresentationFormat>
  <Paragraphs>37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Network Options</vt:lpstr>
      <vt:lpstr>Ubiquiti: Unifi Dream Machine ($300)</vt:lpstr>
      <vt:lpstr>Regular router w/ WAP (~$100-$200)</vt:lpstr>
      <vt:lpstr>OPNsense machine + WAP (~$150)</vt:lpstr>
      <vt:lpstr>OPNsense on my server + WAP (~$100)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Network Options</dc:title>
  <dc:creator>Aaron Weyer</dc:creator>
  <cp:lastModifiedBy>Aaron Weyer</cp:lastModifiedBy>
  <cp:revision>4</cp:revision>
  <dcterms:created xsi:type="dcterms:W3CDTF">2020-04-21T02:17:21Z</dcterms:created>
  <dcterms:modified xsi:type="dcterms:W3CDTF">2020-04-21T02:57:15Z</dcterms:modified>
</cp:coreProperties>
</file>